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72" r:id="rId8"/>
    <p:sldId id="262" r:id="rId9"/>
    <p:sldId id="264" r:id="rId10"/>
    <p:sldId id="265" r:id="rId11"/>
    <p:sldId id="270" r:id="rId12"/>
    <p:sldId id="271" r:id="rId13"/>
    <p:sldId id="266" r:id="rId14"/>
    <p:sldId id="261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6/28/2019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6/28/2019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6/28/2019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6/28/2019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6/28/2019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jpe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/>
              <a:t>SLiding</a:t>
            </a:r>
            <a:r>
              <a:rPr lang="en-US"/>
              <a:t> into home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John </a:t>
            </a:r>
            <a:r>
              <a:rPr lang="en-US" dirty="0" err="1"/>
              <a:t>Margida</a:t>
            </a:r>
            <a:r>
              <a:rPr lang="en-US" dirty="0"/>
              <a:t>, Sr., </a:t>
            </a:r>
            <a:r>
              <a:rPr lang="en-US" dirty="0" err="1"/>
              <a:t>akron</a:t>
            </a:r>
            <a:r>
              <a:rPr lang="en-US" dirty="0"/>
              <a:t> Rotary Club president 2018-2019</a:t>
            </a:r>
          </a:p>
        </p:txBody>
      </p:sp>
      <p:pic>
        <p:nvPicPr>
          <p:cNvPr id="6" name="Graphic 6" descr="Baseball bat and ball">
            <a:extLst>
              <a:ext uri="{FF2B5EF4-FFF2-40B4-BE49-F238E27FC236}">
                <a16:creationId xmlns:a16="http://schemas.microsoft.com/office/drawing/2014/main" id="{84B9C2B7-1072-4551-A218-2564EB41D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0270" y="1358153"/>
            <a:ext cx="1631576" cy="163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45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51A22-D5BA-4D11-92C8-3835C56F5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He was definitely at the top of his fashion game.</a:t>
            </a:r>
          </a:p>
        </p:txBody>
      </p:sp>
      <p:pic>
        <p:nvPicPr>
          <p:cNvPr id="4" name="Picture 4" descr="A person standing in front of 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72E237CB-CA20-4DD0-B608-DAC0DA28F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812" y="1021977"/>
            <a:ext cx="4222376" cy="3189193"/>
          </a:xfrm>
          <a:prstGeom prst="rect">
            <a:avLst/>
          </a:prstGeom>
        </p:spPr>
      </p:pic>
      <p:pic>
        <p:nvPicPr>
          <p:cNvPr id="6" name="Picture 6" descr="A group of people standing in front of a sign&#10;&#10;Description generated with very high confidence">
            <a:extLst>
              <a:ext uri="{FF2B5EF4-FFF2-40B4-BE49-F238E27FC236}">
                <a16:creationId xmlns:a16="http://schemas.microsoft.com/office/drawing/2014/main" id="{1309D606-D017-4551-8C93-E157A9966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82" y="685800"/>
            <a:ext cx="4312024" cy="3234017"/>
          </a:xfrm>
          <a:prstGeom prst="rect">
            <a:avLst/>
          </a:prstGeom>
        </p:spPr>
      </p:pic>
      <p:pic>
        <p:nvPicPr>
          <p:cNvPr id="9" name="Graphic 10" descr="Baseball bat and ball">
            <a:extLst>
              <a:ext uri="{FF2B5EF4-FFF2-40B4-BE49-F238E27FC236}">
                <a16:creationId xmlns:a16="http://schemas.microsoft.com/office/drawing/2014/main" id="{6173521B-B80F-40C5-B698-72B5E9F0E1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75476" y="29045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73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3FE13-E3BA-4797-94E8-00FCF4F2E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He golfed...</a:t>
            </a:r>
          </a:p>
        </p:txBody>
      </p:sp>
      <p:pic>
        <p:nvPicPr>
          <p:cNvPr id="4" name="Picture 4" descr="A group of people posing for a picture&#10;&#10;Description generated with very high confidence">
            <a:extLst>
              <a:ext uri="{FF2B5EF4-FFF2-40B4-BE49-F238E27FC236}">
                <a16:creationId xmlns:a16="http://schemas.microsoft.com/office/drawing/2014/main" id="{50B7F2C8-8AFE-4D02-80EA-AA8E86E37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765" y="687859"/>
            <a:ext cx="4379257" cy="3185078"/>
          </a:xfrm>
          <a:prstGeom prst="rect">
            <a:avLst/>
          </a:prstGeom>
        </p:spPr>
      </p:pic>
      <p:pic>
        <p:nvPicPr>
          <p:cNvPr id="7" name="Graphic 10" descr="Baseball bat and ball">
            <a:extLst>
              <a:ext uri="{FF2B5EF4-FFF2-40B4-BE49-F238E27FC236}">
                <a16:creationId xmlns:a16="http://schemas.microsoft.com/office/drawing/2014/main" id="{DCD3E9AA-B087-43D4-8D72-A0DA6232E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75476" y="2904565"/>
            <a:ext cx="914400" cy="914400"/>
          </a:xfrm>
          <a:prstGeom prst="rect">
            <a:avLst/>
          </a:prstGeom>
        </p:spPr>
      </p:pic>
      <p:pic>
        <p:nvPicPr>
          <p:cNvPr id="5" name="Picture 5" descr="A person standing in front of 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C548DF67-C349-4B6D-A6B7-9823050CFF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7191" y="1799012"/>
            <a:ext cx="3213847" cy="242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14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BC44D-0199-48B4-96FB-D20FAF30B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He served...</a:t>
            </a:r>
          </a:p>
        </p:txBody>
      </p:sp>
      <p:pic>
        <p:nvPicPr>
          <p:cNvPr id="4" name="Picture 4" descr="A group of people standing on top of a grass covered field&#10;&#10;Description generated with very high confidence">
            <a:extLst>
              <a:ext uri="{FF2B5EF4-FFF2-40B4-BE49-F238E27FC236}">
                <a16:creationId xmlns:a16="http://schemas.microsoft.com/office/drawing/2014/main" id="{728F53ED-5BC5-4BD2-8599-C322ADF26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253" y="681318"/>
            <a:ext cx="2743200" cy="3657600"/>
          </a:xfrm>
          <a:prstGeom prst="rect">
            <a:avLst/>
          </a:prstGeom>
        </p:spPr>
      </p:pic>
      <p:pic>
        <p:nvPicPr>
          <p:cNvPr id="7" name="Graphic 10" descr="Baseball bat and ball">
            <a:extLst>
              <a:ext uri="{FF2B5EF4-FFF2-40B4-BE49-F238E27FC236}">
                <a16:creationId xmlns:a16="http://schemas.microsoft.com/office/drawing/2014/main" id="{B8710179-39BD-4409-8CE1-5A6035CA3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75476" y="29045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65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EBD31-F05A-4D95-98FA-2848181CD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He laughed and shook hands...</a:t>
            </a:r>
          </a:p>
        </p:txBody>
      </p:sp>
      <p:pic>
        <p:nvPicPr>
          <p:cNvPr id="4" name="Picture 4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72160BC1-8A38-4E72-B422-43FDE7B8C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82" y="685800"/>
            <a:ext cx="4199964" cy="3177988"/>
          </a:xfrm>
          <a:prstGeom prst="rect">
            <a:avLst/>
          </a:prstGeom>
        </p:spPr>
      </p:pic>
      <p:pic>
        <p:nvPicPr>
          <p:cNvPr id="6" name="Picture 6" descr="A person standing posing for the camera&#10;&#10;Description generated with very high confidence">
            <a:extLst>
              <a:ext uri="{FF2B5EF4-FFF2-40B4-BE49-F238E27FC236}">
                <a16:creationId xmlns:a16="http://schemas.microsoft.com/office/drawing/2014/main" id="{B6974F82-30AA-49E0-818D-FFB724F46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695" y="793376"/>
            <a:ext cx="2743200" cy="3657600"/>
          </a:xfrm>
          <a:prstGeom prst="rect">
            <a:avLst/>
          </a:prstGeom>
        </p:spPr>
      </p:pic>
      <p:pic>
        <p:nvPicPr>
          <p:cNvPr id="8" name="Picture 8" descr="A person standing on a table&#10;&#10;Description generated with high confidence">
            <a:extLst>
              <a:ext uri="{FF2B5EF4-FFF2-40B4-BE49-F238E27FC236}">
                <a16:creationId xmlns:a16="http://schemas.microsoft.com/office/drawing/2014/main" id="{D11034B5-FE68-4439-A435-7603FDBDA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3341" y="116541"/>
            <a:ext cx="2207111" cy="4036359"/>
          </a:xfrm>
          <a:prstGeom prst="rect">
            <a:avLst/>
          </a:prstGeom>
        </p:spPr>
      </p:pic>
      <p:pic>
        <p:nvPicPr>
          <p:cNvPr id="11" name="Graphic 10" descr="Baseball bat and ball">
            <a:extLst>
              <a:ext uri="{FF2B5EF4-FFF2-40B4-BE49-F238E27FC236}">
                <a16:creationId xmlns:a16="http://schemas.microsoft.com/office/drawing/2014/main" id="{670039D5-9AC0-4371-BCC4-FE5F22CB06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75476" y="29045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22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EFA62-8301-4917-BE78-707E889A9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err="1">
                <a:ea typeface="+mn-lt"/>
                <a:cs typeface="+mn-lt"/>
              </a:rPr>
              <a:t>hE</a:t>
            </a:r>
            <a:r>
              <a:rPr lang="en-US">
                <a:ea typeface="+mn-lt"/>
                <a:cs typeface="+mn-lt"/>
              </a:rPr>
              <a:t> SHOOK a lot of hands!</a:t>
            </a:r>
          </a:p>
          <a:p>
            <a:r>
              <a:rPr lang="en-US"/>
              <a:t>We added 15 new members!</a:t>
            </a:r>
          </a:p>
        </p:txBody>
      </p:sp>
      <p:pic>
        <p:nvPicPr>
          <p:cNvPr id="4" name="Picture 4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3076DB5F-9F0F-4D28-AAAC-8D8223503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58" y="681318"/>
            <a:ext cx="2743200" cy="3657600"/>
          </a:xfrm>
          <a:prstGeom prst="rect">
            <a:avLst/>
          </a:prstGeom>
        </p:spPr>
      </p:pic>
      <p:pic>
        <p:nvPicPr>
          <p:cNvPr id="6" name="Picture 6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F9D49BC2-004B-4D0C-86F5-C93185B4B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812" y="1421187"/>
            <a:ext cx="4065493" cy="2693333"/>
          </a:xfrm>
          <a:prstGeom prst="rect">
            <a:avLst/>
          </a:prstGeom>
        </p:spPr>
      </p:pic>
      <p:pic>
        <p:nvPicPr>
          <p:cNvPr id="8" name="Picture 8" descr="A person standing in front of 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F04FD4DF-8C36-4966-B9CC-4BC0AFEB9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900" y="540124"/>
            <a:ext cx="3135406" cy="2359958"/>
          </a:xfrm>
          <a:prstGeom prst="rect">
            <a:avLst/>
          </a:prstGeom>
        </p:spPr>
      </p:pic>
      <p:pic>
        <p:nvPicPr>
          <p:cNvPr id="11" name="Graphic 10" descr="Baseball bat and ball">
            <a:extLst>
              <a:ext uri="{FF2B5EF4-FFF2-40B4-BE49-F238E27FC236}">
                <a16:creationId xmlns:a16="http://schemas.microsoft.com/office/drawing/2014/main" id="{2EB24D07-5DA1-4FD5-B1B6-A7021D2AC6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75476" y="29045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43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05EA1-E81A-4F7E-B51C-0AE864A13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He travelled</a:t>
            </a:r>
          </a:p>
        </p:txBody>
      </p:sp>
      <p:pic>
        <p:nvPicPr>
          <p:cNvPr id="4" name="Picture 4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BF94204A-2B34-4BB8-B0B2-FB1517E45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83" y="609577"/>
            <a:ext cx="2788024" cy="3251991"/>
          </a:xfrm>
          <a:prstGeom prst="rect">
            <a:avLst/>
          </a:prstGeom>
        </p:spPr>
      </p:pic>
      <p:pic>
        <p:nvPicPr>
          <p:cNvPr id="6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5A92818-D9C6-412D-B238-9F4A59A94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430" y="300317"/>
            <a:ext cx="2362200" cy="3153336"/>
          </a:xfrm>
          <a:prstGeom prst="rect">
            <a:avLst/>
          </a:prstGeom>
        </p:spPr>
      </p:pic>
      <p:pic>
        <p:nvPicPr>
          <p:cNvPr id="8" name="Picture 8" descr="A person standing in front of a brick building&#10;&#10;Description generated with very high confidence">
            <a:extLst>
              <a:ext uri="{FF2B5EF4-FFF2-40B4-BE49-F238E27FC236}">
                <a16:creationId xmlns:a16="http://schemas.microsoft.com/office/drawing/2014/main" id="{8E3EA48E-BB81-4B68-B0EB-D931207D0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929" y="770965"/>
            <a:ext cx="2743200" cy="3657600"/>
          </a:xfrm>
          <a:prstGeom prst="rect">
            <a:avLst/>
          </a:prstGeom>
        </p:spPr>
      </p:pic>
      <p:pic>
        <p:nvPicPr>
          <p:cNvPr id="11" name="Graphic 10" descr="Baseball bat and ball">
            <a:extLst>
              <a:ext uri="{FF2B5EF4-FFF2-40B4-BE49-F238E27FC236}">
                <a16:creationId xmlns:a16="http://schemas.microsoft.com/office/drawing/2014/main" id="{B176354E-CC81-408E-A261-61690C54AF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75476" y="29045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93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F58F9-7D06-465D-A29D-C41AE588A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But I'm sure there is nowhere he would rather be than home...thank you </a:t>
            </a:r>
            <a:r>
              <a:rPr lang="en-US" err="1"/>
              <a:t>mary</a:t>
            </a:r>
            <a:r>
              <a:rPr lang="en-US"/>
              <a:t> </a:t>
            </a:r>
            <a:r>
              <a:rPr lang="en-US" err="1"/>
              <a:t>margida</a:t>
            </a:r>
            <a:r>
              <a:rPr lang="en-US"/>
              <a:t> for holding down the fort at work and home and letting us borrow him for the year!</a:t>
            </a:r>
          </a:p>
        </p:txBody>
      </p:sp>
      <p:pic>
        <p:nvPicPr>
          <p:cNvPr id="4" name="Picture 4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6131DF93-8C1F-41CB-957F-F1FD17374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606" y="457200"/>
            <a:ext cx="2743200" cy="3657600"/>
          </a:xfrm>
          <a:prstGeom prst="rect">
            <a:avLst/>
          </a:prstGeom>
        </p:spPr>
      </p:pic>
      <p:pic>
        <p:nvPicPr>
          <p:cNvPr id="6" name="Graphic 6" descr="Mailbox">
            <a:extLst>
              <a:ext uri="{FF2B5EF4-FFF2-40B4-BE49-F238E27FC236}">
                <a16:creationId xmlns:a16="http://schemas.microsoft.com/office/drawing/2014/main" id="{44982FD2-651B-48F8-8C29-6ECD73046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31506" y="29045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03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7F8E9-DAE8-4C26-A3CB-D263EB1A9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Let's raise our glasses and Congratulate john on a successful rotary year! </a:t>
            </a:r>
          </a:p>
        </p:txBody>
      </p:sp>
      <p:pic>
        <p:nvPicPr>
          <p:cNvPr id="4" name="Picture 4" descr="A group of people holding wine glasses&#10;&#10;Description generated with very high confidence">
            <a:extLst>
              <a:ext uri="{FF2B5EF4-FFF2-40B4-BE49-F238E27FC236}">
                <a16:creationId xmlns:a16="http://schemas.microsoft.com/office/drawing/2014/main" id="{7E3E059C-1970-4FA7-9FF2-C0D8CAA17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349" y="683871"/>
            <a:ext cx="2743200" cy="3657600"/>
          </a:xfrm>
          <a:prstGeom prst="rect">
            <a:avLst/>
          </a:prstGeom>
        </p:spPr>
      </p:pic>
      <p:pic>
        <p:nvPicPr>
          <p:cNvPr id="6" name="Graphic 6" descr="Streamers">
            <a:extLst>
              <a:ext uri="{FF2B5EF4-FFF2-40B4-BE49-F238E27FC236}">
                <a16:creationId xmlns:a16="http://schemas.microsoft.com/office/drawing/2014/main" id="{F86192BF-0DC7-4E57-8D17-283AC1077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97888" y="2814918"/>
            <a:ext cx="914400" cy="914400"/>
          </a:xfrm>
          <a:prstGeom prst="rect">
            <a:avLst/>
          </a:prstGeom>
        </p:spPr>
      </p:pic>
      <p:pic>
        <p:nvPicPr>
          <p:cNvPr id="8" name="Graphic 8" descr="Balloons">
            <a:extLst>
              <a:ext uri="{FF2B5EF4-FFF2-40B4-BE49-F238E27FC236}">
                <a16:creationId xmlns:a16="http://schemas.microsoft.com/office/drawing/2014/main" id="{2F2626CA-0663-4DBB-A1E9-F8AC7D71CD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4241" y="28149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49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A2927-D3A6-4F07-B9F7-A3A15C4B3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If you take your whole family on a pilgrimage to every major league ballpark, you must like baseball – or at least I was hoping!  </a:t>
            </a:r>
          </a:p>
        </p:txBody>
      </p:sp>
      <p:pic>
        <p:nvPicPr>
          <p:cNvPr id="6" name="Picture 6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A1BA4372-2E9B-4BFE-93F4-3781374D8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636" y="513230"/>
            <a:ext cx="2776818" cy="3713631"/>
          </a:xfrm>
          <a:prstGeom prst="rect">
            <a:avLst/>
          </a:prstGeom>
        </p:spPr>
      </p:pic>
      <p:pic>
        <p:nvPicPr>
          <p:cNvPr id="8" name="Picture 8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4CBF811B-EF44-4068-A36A-83326FE9D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635" y="685801"/>
            <a:ext cx="4715433" cy="3525368"/>
          </a:xfrm>
          <a:prstGeom prst="rect">
            <a:avLst/>
          </a:prstGeom>
        </p:spPr>
      </p:pic>
      <p:pic>
        <p:nvPicPr>
          <p:cNvPr id="10" name="Graphic 10" descr="Baseball bat and ball">
            <a:extLst>
              <a:ext uri="{FF2B5EF4-FFF2-40B4-BE49-F238E27FC236}">
                <a16:creationId xmlns:a16="http://schemas.microsoft.com/office/drawing/2014/main" id="{6454ACEA-32F9-46E9-B151-D738551C2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75476" y="29045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55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788AD-DDBC-4BF2-A7B0-62BCC8861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What I really wanted to do was a slide show on john's family and especially his parents – but that’s not the point of tonight</a:t>
            </a:r>
          </a:p>
        </p:txBody>
      </p:sp>
      <p:pic>
        <p:nvPicPr>
          <p:cNvPr id="4" name="Picture 4" descr="A group of people sitting posing for the camera&#10;&#10;Description generated with very high confidence">
            <a:extLst>
              <a:ext uri="{FF2B5EF4-FFF2-40B4-BE49-F238E27FC236}">
                <a16:creationId xmlns:a16="http://schemas.microsoft.com/office/drawing/2014/main" id="{E31A04E6-F11C-4280-B123-9021D499E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318" y="688041"/>
            <a:ext cx="2392513" cy="3621742"/>
          </a:xfrm>
          <a:prstGeom prst="rect">
            <a:avLst/>
          </a:prstGeom>
        </p:spPr>
      </p:pic>
      <p:pic>
        <p:nvPicPr>
          <p:cNvPr id="7" name="Graphic 10" descr="Baseball bat and ball">
            <a:extLst>
              <a:ext uri="{FF2B5EF4-FFF2-40B4-BE49-F238E27FC236}">
                <a16:creationId xmlns:a16="http://schemas.microsoft.com/office/drawing/2014/main" id="{F0243ADA-6A14-40FC-A245-3657D7418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75476" y="29045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47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F3D01-C0B5-436A-A7E8-EFD466FFD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Tonight we thank john for his commitment to Rotary and serving as our club president this year!</a:t>
            </a:r>
          </a:p>
        </p:txBody>
      </p:sp>
      <p:pic>
        <p:nvPicPr>
          <p:cNvPr id="4" name="Picture 4" descr="A person standing in front of 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FBE0D030-0AE3-4674-9C1D-3F7C03528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82" y="221199"/>
            <a:ext cx="1981201" cy="2650429"/>
          </a:xfrm>
          <a:prstGeom prst="rect">
            <a:avLst/>
          </a:prstGeom>
        </p:spPr>
      </p:pic>
      <p:pic>
        <p:nvPicPr>
          <p:cNvPr id="6" name="Picture 6" descr="A group of people standing in front of a crowd posing for the camera&#10;&#10;Description generated with very high confidence">
            <a:extLst>
              <a:ext uri="{FF2B5EF4-FFF2-40B4-BE49-F238E27FC236}">
                <a16:creationId xmlns:a16="http://schemas.microsoft.com/office/drawing/2014/main" id="{43DD1D27-7FF0-446A-8176-AFE093542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225" y="943536"/>
            <a:ext cx="4547346" cy="3402105"/>
          </a:xfrm>
          <a:prstGeom prst="rect">
            <a:avLst/>
          </a:prstGeom>
        </p:spPr>
      </p:pic>
      <p:pic>
        <p:nvPicPr>
          <p:cNvPr id="8" name="Picture 8" descr="A group of people standing in a room&#10;&#10;Description generated with very high confidence">
            <a:extLst>
              <a:ext uri="{FF2B5EF4-FFF2-40B4-BE49-F238E27FC236}">
                <a16:creationId xmlns:a16="http://schemas.microsoft.com/office/drawing/2014/main" id="{607FACF4-1CDA-481B-A79F-12241D03D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488" y="396291"/>
            <a:ext cx="3796552" cy="2199387"/>
          </a:xfrm>
          <a:prstGeom prst="rect">
            <a:avLst/>
          </a:prstGeom>
        </p:spPr>
      </p:pic>
      <p:pic>
        <p:nvPicPr>
          <p:cNvPr id="11" name="Graphic 10" descr="Baseball bat and ball">
            <a:extLst>
              <a:ext uri="{FF2B5EF4-FFF2-40B4-BE49-F238E27FC236}">
                <a16:creationId xmlns:a16="http://schemas.microsoft.com/office/drawing/2014/main" id="{606C80E3-1F67-47A4-A96D-40DF17627C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75476" y="29045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76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5048A-86CA-4DB9-B02C-68A0C41D7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He has shown us a range of emoti0ns...as much as an accountant is able I imagine...there has been wonderment, surprise, excitement (?)</a:t>
            </a:r>
          </a:p>
        </p:txBody>
      </p:sp>
      <p:pic>
        <p:nvPicPr>
          <p:cNvPr id="4" name="Picture 4" descr="A person standing next to a person in a suit and tie&#10;&#10;Description generated with very high confidence">
            <a:extLst>
              <a:ext uri="{FF2B5EF4-FFF2-40B4-BE49-F238E27FC236}">
                <a16:creationId xmlns:a16="http://schemas.microsoft.com/office/drawing/2014/main" id="{608FF958-ED9B-4970-BE45-D24EB4B50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82" y="685800"/>
            <a:ext cx="3415552" cy="2561664"/>
          </a:xfrm>
          <a:prstGeom prst="rect">
            <a:avLst/>
          </a:prstGeom>
        </p:spPr>
      </p:pic>
      <p:pic>
        <p:nvPicPr>
          <p:cNvPr id="6" name="Picture 6" descr="A person standing in front of 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93484161-29BF-496B-A95E-643091338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782" y="1968426"/>
            <a:ext cx="3303494" cy="2304825"/>
          </a:xfrm>
          <a:prstGeom prst="rect">
            <a:avLst/>
          </a:prstGeom>
        </p:spPr>
      </p:pic>
      <p:pic>
        <p:nvPicPr>
          <p:cNvPr id="8" name="Picture 8" descr="A person standing in front of 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18260CC1-71B8-45E4-B302-21EDFAFB9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9989" y="682352"/>
            <a:ext cx="3348317" cy="2008266"/>
          </a:xfrm>
          <a:prstGeom prst="rect">
            <a:avLst/>
          </a:prstGeom>
        </p:spPr>
      </p:pic>
      <p:pic>
        <p:nvPicPr>
          <p:cNvPr id="11" name="Graphic 10" descr="Baseball bat and ball">
            <a:extLst>
              <a:ext uri="{FF2B5EF4-FFF2-40B4-BE49-F238E27FC236}">
                <a16:creationId xmlns:a16="http://schemas.microsoft.com/office/drawing/2014/main" id="{D2AEAE18-64AB-4DF9-9674-F783638F06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75476" y="29045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68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B7FF7-9860-48FB-8C4A-979E981BC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DB94B-44C1-4DAE-912C-F3FC080D3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He recognized senior members of our club for their </a:t>
            </a:r>
            <a:r>
              <a:rPr lang="en-US" err="1"/>
              <a:t>awesomEness</a:t>
            </a:r>
            <a:r>
              <a:rPr lang="en-US"/>
              <a:t>!</a:t>
            </a:r>
          </a:p>
        </p:txBody>
      </p:sp>
      <p:pic>
        <p:nvPicPr>
          <p:cNvPr id="4" name="Picture 4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CBED8283-E59D-482A-9AF8-B93B49400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548" y="741974"/>
            <a:ext cx="4536140" cy="2975993"/>
          </a:xfrm>
          <a:prstGeom prst="rect">
            <a:avLst/>
          </a:prstGeom>
        </p:spPr>
      </p:pic>
      <p:pic>
        <p:nvPicPr>
          <p:cNvPr id="6" name="Picture 6" descr="A group of people standing next to a person in a suit and tie&#10;&#10;Description generated with very high confidence">
            <a:extLst>
              <a:ext uri="{FF2B5EF4-FFF2-40B4-BE49-F238E27FC236}">
                <a16:creationId xmlns:a16="http://schemas.microsoft.com/office/drawing/2014/main" id="{BC9B1D58-5A39-4F46-89AE-403023212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584" y="1351638"/>
            <a:ext cx="4043082" cy="3043517"/>
          </a:xfrm>
          <a:prstGeom prst="rect">
            <a:avLst/>
          </a:prstGeom>
        </p:spPr>
      </p:pic>
      <p:pic>
        <p:nvPicPr>
          <p:cNvPr id="9" name="Graphic 10" descr="Baseball bat and ball">
            <a:extLst>
              <a:ext uri="{FF2B5EF4-FFF2-40B4-BE49-F238E27FC236}">
                <a16:creationId xmlns:a16="http://schemas.microsoft.com/office/drawing/2014/main" id="{C6DAF8DB-8031-4605-AB0A-64B459756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75476" y="29045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72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83E2D-B927-4761-BC5E-913CD1992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We had some interesting speakers...</a:t>
            </a:r>
          </a:p>
        </p:txBody>
      </p:sp>
      <p:pic>
        <p:nvPicPr>
          <p:cNvPr id="4" name="Picture 4" descr="A group of people standing in front of a store&#10;&#10;Description generated with very high confidence">
            <a:extLst>
              <a:ext uri="{FF2B5EF4-FFF2-40B4-BE49-F238E27FC236}">
                <a16:creationId xmlns:a16="http://schemas.microsoft.com/office/drawing/2014/main" id="{762E87A4-5155-4EB8-A118-8CFD1BA25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694" y="681318"/>
            <a:ext cx="2743200" cy="3657600"/>
          </a:xfrm>
          <a:prstGeom prst="rect">
            <a:avLst/>
          </a:prstGeom>
        </p:spPr>
      </p:pic>
      <p:pic>
        <p:nvPicPr>
          <p:cNvPr id="7" name="Graphic 10" descr="Baseball bat and ball">
            <a:extLst>
              <a:ext uri="{FF2B5EF4-FFF2-40B4-BE49-F238E27FC236}">
                <a16:creationId xmlns:a16="http://schemas.microsoft.com/office/drawing/2014/main" id="{544159F1-C665-42CF-83D1-CEC8B6935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75476" y="29045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09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3F2A2-D54C-4A30-9022-DF37A766E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He sang...</a:t>
            </a:r>
          </a:p>
        </p:txBody>
      </p:sp>
      <p:pic>
        <p:nvPicPr>
          <p:cNvPr id="4" name="Picture 4" descr="A group of people standing on a sidewalk&#10;&#10;Description generated with very high confidence">
            <a:extLst>
              <a:ext uri="{FF2B5EF4-FFF2-40B4-BE49-F238E27FC236}">
                <a16:creationId xmlns:a16="http://schemas.microsoft.com/office/drawing/2014/main" id="{A1AF7FBF-FDF7-4EFD-8A59-EC013A3A7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370" y="786653"/>
            <a:ext cx="3964641" cy="2976282"/>
          </a:xfrm>
          <a:prstGeom prst="rect">
            <a:avLst/>
          </a:prstGeom>
        </p:spPr>
      </p:pic>
      <p:pic>
        <p:nvPicPr>
          <p:cNvPr id="7" name="Graphic 10" descr="Baseball bat and ball">
            <a:extLst>
              <a:ext uri="{FF2B5EF4-FFF2-40B4-BE49-F238E27FC236}">
                <a16:creationId xmlns:a16="http://schemas.microsoft.com/office/drawing/2014/main" id="{07DCEBAC-EA19-42AE-9B3E-1A42BDAAE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75476" y="29045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1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038E8-8648-4065-90B9-C1B78634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A3D76-4D7D-4391-A075-37D39C2BD7F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He danced...</a:t>
            </a:r>
          </a:p>
        </p:txBody>
      </p:sp>
      <p:pic>
        <p:nvPicPr>
          <p:cNvPr id="4" name="Picture 4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C425F87D-9E03-4977-80F4-5E3833831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342" y="682608"/>
            <a:ext cx="5085229" cy="3531757"/>
          </a:xfrm>
          <a:prstGeom prst="rect">
            <a:avLst/>
          </a:prstGeom>
        </p:spPr>
      </p:pic>
      <p:pic>
        <p:nvPicPr>
          <p:cNvPr id="7" name="Graphic 10" descr="Baseball bat and ball">
            <a:extLst>
              <a:ext uri="{FF2B5EF4-FFF2-40B4-BE49-F238E27FC236}">
                <a16:creationId xmlns:a16="http://schemas.microsoft.com/office/drawing/2014/main" id="{F7998634-2612-444B-9783-887FE3BA3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75476" y="29045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74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0</TotalTime>
  <Words>218</Words>
  <Application>Microsoft Office PowerPoint</Application>
  <PresentationFormat>Widescreen</PresentationFormat>
  <Paragraphs>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Impact</vt:lpstr>
      <vt:lpstr>Main Event</vt:lpstr>
      <vt:lpstr>SLiding into home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Warren</dc:creator>
  <cp:lastModifiedBy>Cheryl Warren</cp:lastModifiedBy>
  <cp:revision>269</cp:revision>
  <dcterms:created xsi:type="dcterms:W3CDTF">2014-09-12T02:11:01Z</dcterms:created>
  <dcterms:modified xsi:type="dcterms:W3CDTF">2019-06-28T15:15:44Z</dcterms:modified>
</cp:coreProperties>
</file>